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sldIdLst>
    <p:sldId id="256" r:id="rId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CBEF"/>
    <a:srgbClr val="EEF4E8"/>
    <a:srgbClr val="90C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30" autoAdjust="0"/>
  </p:normalViewPr>
  <p:slideViewPr>
    <p:cSldViewPr snapToGrid="0">
      <p:cViewPr varScale="1">
        <p:scale>
          <a:sx n="80" d="100"/>
          <a:sy n="80" d="100"/>
        </p:scale>
        <p:origin x="120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9ABC-C686-4232-B4B4-FCD834579F8E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4193-90BD-45F0-808A-5339DB4249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89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9ABC-C686-4232-B4B4-FCD834579F8E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4193-90BD-45F0-808A-5339DB4249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047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9ABC-C686-4232-B4B4-FCD834579F8E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4193-90BD-45F0-808A-5339DB42493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93140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9ABC-C686-4232-B4B4-FCD834579F8E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4193-90BD-45F0-808A-5339DB4249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415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9ABC-C686-4232-B4B4-FCD834579F8E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4193-90BD-45F0-808A-5339DB42493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8361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9ABC-C686-4232-B4B4-FCD834579F8E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4193-90BD-45F0-808A-5339DB4249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114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9ABC-C686-4232-B4B4-FCD834579F8E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4193-90BD-45F0-808A-5339DB4249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955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9ABC-C686-4232-B4B4-FCD834579F8E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4193-90BD-45F0-808A-5339DB4249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911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9ABC-C686-4232-B4B4-FCD834579F8E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4193-90BD-45F0-808A-5339DB4249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177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9ABC-C686-4232-B4B4-FCD834579F8E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4193-90BD-45F0-808A-5339DB4249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77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9ABC-C686-4232-B4B4-FCD834579F8E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4193-90BD-45F0-808A-5339DB4249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138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9ABC-C686-4232-B4B4-FCD834579F8E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4193-90BD-45F0-808A-5339DB4249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602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9ABC-C686-4232-B4B4-FCD834579F8E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4193-90BD-45F0-808A-5339DB4249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416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9ABC-C686-4232-B4B4-FCD834579F8E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4193-90BD-45F0-808A-5339DB4249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059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9ABC-C686-4232-B4B4-FCD834579F8E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4193-90BD-45F0-808A-5339DB4249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17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4193-90BD-45F0-808A-5339DB424931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9ABC-C686-4232-B4B4-FCD834579F8E}" type="datetimeFigureOut">
              <a:rPr lang="ru-RU" smtClean="0"/>
              <a:t>21.05.2018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788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A9ABC-C686-4232-B4B4-FCD834579F8E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26E4193-90BD-45F0-808A-5339DB4249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927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  <p:sldLayoutId id="2147483798" r:id="rId14"/>
    <p:sldLayoutId id="2147483799" r:id="rId15"/>
    <p:sldLayoutId id="21474838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37811" y="81423"/>
            <a:ext cx="11054189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000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проведения ОГЭ-9 и ГВЭ-9 в 2018 году</a:t>
            </a:r>
            <a:endParaRPr lang="ru-RU" sz="300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578367"/>
              </p:ext>
            </p:extLst>
          </p:nvPr>
        </p:nvGraphicFramePr>
        <p:xfrm>
          <a:off x="0" y="551664"/>
          <a:ext cx="12192000" cy="618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8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45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79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4249">
                <a:tc>
                  <a:txBody>
                    <a:bodyPr/>
                    <a:lstStyle/>
                    <a:p>
                      <a:pPr algn="ctr"/>
                      <a:r>
                        <a:rPr lang="ru-RU" sz="135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Досрочный период</a:t>
                      </a:r>
                      <a:endParaRPr lang="ru-RU" sz="135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5FCB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5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Основной период</a:t>
                      </a:r>
                      <a:endParaRPr lang="ru-RU" sz="135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5FCB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5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Дополнительный период</a:t>
                      </a:r>
                      <a:endParaRPr lang="ru-RU" sz="135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996">
                <a:tc>
                  <a:txBody>
                    <a:bodyPr/>
                    <a:lstStyle/>
                    <a:p>
                      <a:r>
                        <a:rPr lang="ru-RU" sz="135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ru-RU" sz="135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апреля </a:t>
                      </a:r>
                      <a:r>
                        <a:rPr lang="ru-RU" sz="135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математика</a:t>
                      </a:r>
                      <a:endParaRPr lang="ru-RU" sz="135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5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мая </a:t>
                      </a:r>
                      <a:r>
                        <a:rPr lang="ru-RU" sz="135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иностранные языки</a:t>
                      </a:r>
                      <a:endParaRPr lang="ru-RU" sz="135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5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сентября </a:t>
                      </a:r>
                      <a:r>
                        <a:rPr lang="ru-RU" sz="135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русский</a:t>
                      </a:r>
                      <a:r>
                        <a:rPr lang="ru-RU" sz="135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язык</a:t>
                      </a:r>
                      <a:endParaRPr lang="ru-RU" sz="135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5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апреля</a:t>
                      </a:r>
                      <a:r>
                        <a:rPr lang="ru-RU" sz="135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ru-RU" sz="135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физика, биология, география, история, иностранные языки</a:t>
                      </a:r>
                      <a:endParaRPr lang="ru-RU" sz="135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5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мая </a:t>
                      </a:r>
                      <a:r>
                        <a:rPr lang="ru-RU" sz="135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иностранные языки</a:t>
                      </a:r>
                      <a:endParaRPr lang="ru-RU" sz="135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5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сентября </a:t>
                      </a:r>
                      <a:r>
                        <a:rPr lang="ru-RU" sz="135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математика</a:t>
                      </a:r>
                      <a:endParaRPr lang="ru-RU" sz="135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6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5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апреля </a:t>
                      </a:r>
                      <a:r>
                        <a:rPr lang="ru-RU" sz="135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русский язык</a:t>
                      </a:r>
                      <a:endParaRPr lang="ru-RU" sz="135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5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мая </a:t>
                      </a:r>
                      <a:r>
                        <a:rPr lang="ru-RU" sz="135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русский язык</a:t>
                      </a:r>
                      <a:endParaRPr lang="ru-RU" sz="135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5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сентября </a:t>
                      </a:r>
                      <a:r>
                        <a:rPr lang="ru-RU" sz="135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физика, биология, география, история</a:t>
                      </a:r>
                      <a:endParaRPr lang="ru-RU" sz="135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0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5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апреля </a:t>
                      </a:r>
                      <a:r>
                        <a:rPr lang="ru-RU" sz="135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информатика и информационно-коммуникационные технологии (ИКТ), обществознание, химия, литература</a:t>
                      </a:r>
                      <a:endParaRPr lang="ru-RU" sz="135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5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мая </a:t>
                      </a:r>
                      <a:r>
                        <a:rPr lang="ru-RU" sz="135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обществознание, биология, информатика и информационно-коммуникационные технологии (ИКТ), литература</a:t>
                      </a:r>
                      <a:endParaRPr lang="ru-RU" sz="135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5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сентября</a:t>
                      </a:r>
                      <a:r>
                        <a:rPr lang="ru-RU" sz="135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химия, обществознание, информатика </a:t>
                      </a:r>
                      <a:r>
                        <a:rPr lang="ru-RU" sz="135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информационно-коммуникационные технологии (ИКТ), </a:t>
                      </a:r>
                      <a:r>
                        <a:rPr lang="ru-RU" sz="135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</a:t>
                      </a:r>
                      <a:endParaRPr lang="ru-RU" sz="135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10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5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5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июня</a:t>
                      </a:r>
                      <a:r>
                        <a:rPr lang="ru-RU" sz="135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физика, информатика и информационно-коммуникационные технологии (ИКТ)</a:t>
                      </a:r>
                      <a:endParaRPr lang="ru-RU" sz="135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5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сентября</a:t>
                      </a:r>
                      <a:r>
                        <a:rPr lang="ru-RU" sz="135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иностранные языки</a:t>
                      </a:r>
                      <a:endParaRPr lang="ru-RU" sz="135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249">
                <a:tc>
                  <a:txBody>
                    <a:bodyPr/>
                    <a:lstStyle/>
                    <a:p>
                      <a:pPr algn="ctr"/>
                      <a:endParaRPr lang="ru-RU" sz="135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35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июня</a:t>
                      </a:r>
                      <a:r>
                        <a:rPr lang="ru-RU" sz="135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математика</a:t>
                      </a:r>
                      <a:endParaRPr lang="ru-RU" sz="135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35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ru-RU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5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июня</a:t>
                      </a:r>
                      <a:r>
                        <a:rPr lang="ru-RU" sz="135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физика, химия, история, география</a:t>
                      </a:r>
                      <a:endParaRPr lang="ru-RU" sz="135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ru-RU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5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июня </a:t>
                      </a:r>
                      <a:r>
                        <a:rPr lang="ru-RU" sz="135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обществознание</a:t>
                      </a:r>
                      <a:endParaRPr lang="ru-RU" sz="135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249"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дни</a:t>
                      </a:r>
                    </a:p>
                  </a:txBody>
                  <a:tcPr>
                    <a:solidFill>
                      <a:srgbClr val="5FCB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3976">
                <a:tc>
                  <a:txBody>
                    <a:bodyPr/>
                    <a:lstStyle/>
                    <a:p>
                      <a:r>
                        <a:rPr lang="ru-RU" sz="1350" b="1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мая </a:t>
                      </a:r>
                      <a:r>
                        <a:rPr lang="ru-RU" sz="1350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математика</a:t>
                      </a:r>
                      <a:endParaRPr lang="ru-RU" sz="1350" i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50" b="1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июня</a:t>
                      </a:r>
                      <a:r>
                        <a:rPr lang="ru-RU" sz="1350" i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русский язык</a:t>
                      </a:r>
                      <a:endParaRPr lang="ru-RU" sz="1350" i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50" b="1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сентября </a:t>
                      </a:r>
                      <a:r>
                        <a:rPr lang="ru-RU" sz="1350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русский язык</a:t>
                      </a:r>
                      <a:endParaRPr lang="ru-RU" sz="1350" i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81037">
                <a:tc>
                  <a:txBody>
                    <a:bodyPr/>
                    <a:lstStyle/>
                    <a:p>
                      <a:r>
                        <a:rPr lang="ru-RU" sz="1350" b="1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мая </a:t>
                      </a:r>
                      <a:r>
                        <a:rPr lang="ru-RU" sz="1350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история, биология, физика, география,</a:t>
                      </a:r>
                      <a:r>
                        <a:rPr lang="ru-RU" sz="1350" i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иностранные языки</a:t>
                      </a:r>
                      <a:endParaRPr lang="ru-RU" sz="135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50" b="1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ru-RU" sz="1350" b="1" i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июня</a:t>
                      </a:r>
                      <a:r>
                        <a:rPr lang="ru-RU" sz="1350" i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ru-RU" sz="1350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</a:p>
                    <a:p>
                      <a:endParaRPr lang="ru-RU" sz="1350" i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50" b="1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сентябр</a:t>
                      </a:r>
                      <a:r>
                        <a:rPr lang="ru-RU" sz="1350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 – география, история, биология, физика</a:t>
                      </a:r>
                      <a:endParaRPr lang="ru-RU" sz="135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81037">
                <a:tc>
                  <a:txBody>
                    <a:bodyPr/>
                    <a:lstStyle/>
                    <a:p>
                      <a:r>
                        <a:rPr lang="ru-RU" sz="1350" b="1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мая </a:t>
                      </a:r>
                      <a:r>
                        <a:rPr lang="ru-RU" sz="1350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русский язык</a:t>
                      </a:r>
                      <a:endParaRPr lang="ru-RU" sz="1350" i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50" b="1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июня</a:t>
                      </a:r>
                      <a:r>
                        <a:rPr lang="ru-RU" sz="1350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обществознание, биология, </a:t>
                      </a:r>
                      <a:r>
                        <a:rPr lang="ru-RU" sz="1350" b="0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и ИКТ, литература</a:t>
                      </a:r>
                      <a:endParaRPr lang="ru-RU" sz="135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50" b="1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сентября </a:t>
                      </a:r>
                      <a:r>
                        <a:rPr lang="ru-RU" sz="1350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математика</a:t>
                      </a:r>
                      <a:endParaRPr lang="ru-RU" sz="1350" i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81037">
                <a:tc>
                  <a:txBody>
                    <a:bodyPr/>
                    <a:lstStyle/>
                    <a:p>
                      <a:r>
                        <a:rPr lang="ru-RU" sz="1350" b="1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мая - </a:t>
                      </a:r>
                      <a:r>
                        <a:rPr lang="ru-RU" sz="1350" b="0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и ИКТ,</a:t>
                      </a:r>
                      <a:r>
                        <a:rPr lang="ru-RU" sz="1350" b="0" i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обществознание, </a:t>
                      </a:r>
                      <a:r>
                        <a:rPr lang="ru-RU" sz="1350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химия, литература</a:t>
                      </a:r>
                      <a:endParaRPr lang="ru-RU" sz="1350" b="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50" b="1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июня</a:t>
                      </a:r>
                      <a:r>
                        <a:rPr lang="ru-RU" sz="1350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1350" i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иностранные языки</a:t>
                      </a:r>
                      <a:endParaRPr lang="ru-RU" sz="1350" i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35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50" b="1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сентября </a:t>
                      </a:r>
                      <a:r>
                        <a:rPr lang="ru-RU" sz="1350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информатика и ИКТ, обществознание, химия, литература</a:t>
                      </a:r>
                      <a:endParaRPr lang="ru-RU" sz="135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ru-RU" sz="1350" b="1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50" b="1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июня</a:t>
                      </a:r>
                      <a:r>
                        <a:rPr lang="ru-RU" sz="1350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история, география, физика, химия</a:t>
                      </a:r>
                      <a:endParaRPr lang="ru-RU" sz="135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50" b="1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сентября </a:t>
                      </a:r>
                      <a:r>
                        <a:rPr lang="ru-RU" sz="1350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иностранные языки</a:t>
                      </a:r>
                      <a:endParaRPr lang="ru-RU" sz="135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4828">
                <a:tc>
                  <a:txBody>
                    <a:bodyPr/>
                    <a:lstStyle/>
                    <a:p>
                      <a:endParaRPr lang="ru-RU" sz="1350" b="1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50" b="1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 29 июня </a:t>
                      </a:r>
                      <a:r>
                        <a:rPr lang="ru-RU" sz="1350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по всем учебным предметам</a:t>
                      </a:r>
                      <a:endParaRPr lang="ru-RU" sz="135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50" b="1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сентября </a:t>
                      </a:r>
                      <a:r>
                        <a:rPr lang="ru-RU" sz="1350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по всем учебным предметам</a:t>
                      </a:r>
                      <a:endParaRPr lang="ru-RU" sz="135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7" y="-11445"/>
            <a:ext cx="739304" cy="739735"/>
          </a:xfrm>
          <a:prstGeom prst="rect">
            <a:avLst/>
          </a:prstGeom>
        </p:spPr>
      </p:pic>
      <p:pic>
        <p:nvPicPr>
          <p:cNvPr id="8" name="Picture 3" descr="D:\Doc\Мероприятия\2015-10-28 Совещание Рособрнадзора в Сочи\ГИА__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6233" y="97509"/>
            <a:ext cx="1183503" cy="405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6346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224</TotalTime>
  <Words>274</Words>
  <Application>Microsoft Office PowerPoint</Application>
  <PresentationFormat>Широкоэкранный</PresentationFormat>
  <Paragraphs>38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Times New Roman</vt:lpstr>
      <vt:lpstr>Trebuchet MS</vt:lpstr>
      <vt:lpstr>Wingdings 3</vt:lpstr>
      <vt:lpstr>Грань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Q9</dc:creator>
  <cp:lastModifiedBy>Елена</cp:lastModifiedBy>
  <cp:revision>28</cp:revision>
  <cp:lastPrinted>2018-03-27T08:22:05Z</cp:lastPrinted>
  <dcterms:created xsi:type="dcterms:W3CDTF">2017-03-24T08:37:12Z</dcterms:created>
  <dcterms:modified xsi:type="dcterms:W3CDTF">2018-05-21T09:21:46Z</dcterms:modified>
</cp:coreProperties>
</file>