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CBEF"/>
    <a:srgbClr val="EEF4E8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0" autoAdjust="0"/>
  </p:normalViewPr>
  <p:slideViewPr>
    <p:cSldViewPr snapToGrid="0">
      <p:cViewPr varScale="1">
        <p:scale>
          <a:sx n="80" d="100"/>
          <a:sy n="80" d="100"/>
        </p:scale>
        <p:origin x="12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4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140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1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3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1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9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91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7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3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41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5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8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9ABC-C686-4232-B4B4-FCD834579F8E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6E4193-90BD-45F0-808A-5339DB42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92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7811" y="81423"/>
            <a:ext cx="1105418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ОГЭ-9 и ГВЭ-9 в 2018 году</a:t>
            </a:r>
            <a:endParaRPr lang="ru-RU" sz="30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578367"/>
              </p:ext>
            </p:extLst>
          </p:nvPr>
        </p:nvGraphicFramePr>
        <p:xfrm>
          <a:off x="0" y="551664"/>
          <a:ext cx="121920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5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249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Досрочный период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5FC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период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5FC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период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96"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35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апреля </a:t>
                      </a:r>
                      <a:r>
                        <a:rPr lang="ru-RU" sz="135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математика</a:t>
                      </a:r>
                      <a:endParaRPr lang="ru-RU" sz="13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мая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иностранные языки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сентября </a:t>
                      </a:r>
                      <a:r>
                        <a:rPr lang="ru-RU" sz="13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русский</a:t>
                      </a:r>
                      <a:r>
                        <a:rPr lang="ru-RU" sz="135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13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апреля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35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физика, биология, география, история, иностранные языки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мая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иностранные языки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сентября </a:t>
                      </a:r>
                      <a:r>
                        <a:rPr lang="ru-RU" sz="13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математика</a:t>
                      </a:r>
                      <a:endParaRPr lang="ru-RU" sz="13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6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апреля </a:t>
                      </a:r>
                      <a:r>
                        <a:rPr lang="ru-RU" sz="13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русский язык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мая </a:t>
                      </a:r>
                      <a:r>
                        <a:rPr lang="ru-RU" sz="13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русский язык</a:t>
                      </a:r>
                      <a:endParaRPr lang="ru-RU" sz="13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сентября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физика, биология, география, история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0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апреля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информатика и информационно-коммуникационные технологии (ИКТ), обществознание, химия, литература</a:t>
                      </a:r>
                      <a:endParaRPr lang="ru-RU" sz="13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мая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обществознание, биология, информатика и информационно-коммуникационные технологии (ИКТ), литература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сентября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химия, обществознание, информатика </a:t>
                      </a:r>
                      <a:r>
                        <a:rPr lang="ru-RU" sz="135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информационно-коммуникационные технологии (ИКТ),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июня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физика, информатика и информационно-коммуникационные технологии (ИКТ)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сентября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иностранные языки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249">
                <a:tc>
                  <a:txBody>
                    <a:bodyPr/>
                    <a:lstStyle/>
                    <a:p>
                      <a:pPr algn="ctr"/>
                      <a:endParaRPr lang="ru-RU" sz="135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  <a:r>
                        <a:rPr lang="ru-RU" sz="135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математика</a:t>
                      </a:r>
                      <a:endParaRPr lang="ru-RU" sz="135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5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июня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физика, химия, история, география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июня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обществознание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49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дни</a:t>
                      </a:r>
                    </a:p>
                  </a:txBody>
                  <a:tcPr>
                    <a:solidFill>
                      <a:srgbClr val="5FC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976"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мая </a:t>
                      </a:r>
                      <a:r>
                        <a:rPr lang="ru-RU" sz="135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математика</a:t>
                      </a:r>
                      <a:endParaRPr lang="ru-RU" sz="135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</a:t>
                      </a:r>
                      <a:r>
                        <a:rPr lang="ru-RU" sz="135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русский язык</a:t>
                      </a:r>
                      <a:endParaRPr lang="ru-RU" sz="1350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сентября </a:t>
                      </a:r>
                      <a:r>
                        <a:rPr lang="ru-RU" sz="135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русский язык</a:t>
                      </a:r>
                      <a:endParaRPr lang="ru-RU" sz="135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1037"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мая 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история, биология, физика, география,</a:t>
                      </a:r>
                      <a:r>
                        <a:rPr lang="ru-RU" sz="135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иностранные языки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350" b="1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r>
                        <a:rPr lang="ru-RU" sz="135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35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endParaRPr lang="ru-RU" sz="135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сентябр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– география, история, биология, физика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1037"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мая </a:t>
                      </a:r>
                      <a:r>
                        <a:rPr lang="ru-RU" sz="135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русский язык</a:t>
                      </a:r>
                      <a:endParaRPr lang="ru-RU" sz="135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обществознание, биология, </a:t>
                      </a:r>
                      <a:r>
                        <a:rPr lang="ru-RU" sz="1350" b="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 литература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сентября </a:t>
                      </a:r>
                      <a:r>
                        <a:rPr lang="ru-RU" sz="135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математика</a:t>
                      </a:r>
                      <a:endParaRPr lang="ru-RU" sz="135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1037"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мая - </a:t>
                      </a:r>
                      <a:r>
                        <a:rPr lang="ru-RU" sz="1350" b="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</a:t>
                      </a:r>
                      <a:r>
                        <a:rPr lang="ru-RU" sz="1350" b="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обществознание, 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литература</a:t>
                      </a:r>
                      <a:endParaRPr lang="ru-RU" sz="1350" b="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35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350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сентября 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информатика и ИКТ, обществознание, химия, литература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35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июня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история, география, физика, химия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сентября 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иностранные языки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828">
                <a:tc>
                  <a:txBody>
                    <a:bodyPr/>
                    <a:lstStyle/>
                    <a:p>
                      <a:endParaRPr lang="ru-RU" sz="135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 29 июня 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 всем учебным предметам</a:t>
                      </a:r>
                      <a:endParaRPr lang="ru-RU" sz="135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сентября </a:t>
                      </a:r>
                      <a:r>
                        <a:rPr lang="ru-RU" sz="135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 всем учебным предметам</a:t>
                      </a:r>
                      <a:endParaRPr lang="ru-RU" sz="13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7" y="-11445"/>
            <a:ext cx="739304" cy="739735"/>
          </a:xfrm>
          <a:prstGeom prst="rect">
            <a:avLst/>
          </a:prstGeom>
        </p:spPr>
      </p:pic>
      <p:pic>
        <p:nvPicPr>
          <p:cNvPr id="8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233" y="97509"/>
            <a:ext cx="1183503" cy="40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34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274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Грань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Q9</dc:creator>
  <cp:lastModifiedBy>Елена</cp:lastModifiedBy>
  <cp:revision>28</cp:revision>
  <cp:lastPrinted>2018-03-27T08:22:05Z</cp:lastPrinted>
  <dcterms:created xsi:type="dcterms:W3CDTF">2017-03-24T08:37:12Z</dcterms:created>
  <dcterms:modified xsi:type="dcterms:W3CDTF">2018-05-21T09:21:46Z</dcterms:modified>
</cp:coreProperties>
</file>